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doni FLF" charset="1" panose="02000606090000020003"/>
      <p:regular r:id="rId10"/>
    </p:embeddedFont>
    <p:embeddedFont>
      <p:font typeface="Bodoni FLF Bold" charset="1" panose="02000803080000020003"/>
      <p:regular r:id="rId11"/>
    </p:embeddedFont>
    <p:embeddedFont>
      <p:font typeface="Bodoni FLF Italics" charset="1" panose="02000603090000090003"/>
      <p:regular r:id="rId12"/>
    </p:embeddedFont>
    <p:embeddedFont>
      <p:font typeface="Bodoni FLF Bold Italics" charset="1" panose="020008030900000900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Alice" charset="1" panose="00000500000000000000"/>
      <p:regular r:id="rId18"/>
    </p:embeddedFont>
    <p:embeddedFont>
      <p:font typeface="Alice Bold" charset="1" panose="00000500000000000000"/>
      <p:regular r:id="rId19"/>
    </p:embeddedFont>
    <p:embeddedFont>
      <p:font typeface="Alice Italics" charset="1" panose="00000500000000000000"/>
      <p:regular r:id="rId20"/>
    </p:embeddedFont>
    <p:embeddedFont>
      <p:font typeface="Alice Bold Italic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1284" y="4547249"/>
            <a:ext cx="11781288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271905"/>
                </a:solidFill>
                <a:latin typeface="Alice"/>
              </a:rPr>
              <a:t>WATERING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875708" y="-2383592"/>
            <a:ext cx="4767184" cy="476718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74555" y="6696061"/>
            <a:ext cx="7938889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271905"/>
                </a:solidFill>
                <a:latin typeface="Alice"/>
              </a:rPr>
              <a:t>Presented By Nayan DaY &amp; Sajia Akter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1107" y="3143236"/>
            <a:ext cx="738578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9"/>
              </a:lnSpc>
            </a:pPr>
            <a:r>
              <a:rPr lang="en-US" sz="10199">
                <a:solidFill>
                  <a:srgbClr val="271905"/>
                </a:solidFill>
                <a:latin typeface="Bodoni FLF Italics"/>
              </a:rPr>
              <a:t>PLANT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63492" y="8746101"/>
            <a:ext cx="3521040" cy="35210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986615" y="9258300"/>
            <a:ext cx="7301385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2784" y="8405337"/>
            <a:ext cx="4249100" cy="4249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02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8478" y="9258300"/>
            <a:ext cx="8507337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89502" y="-2038670"/>
            <a:ext cx="3067370" cy="3067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56871" y="1697929"/>
            <a:ext cx="96637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3186" y="5068260"/>
            <a:ext cx="12906863" cy="11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1101" indent="-235551" lvl="1">
              <a:lnSpc>
                <a:spcPts val="2182"/>
              </a:lnSpc>
              <a:buFont typeface="Arial"/>
              <a:buChar char="•"/>
            </a:pPr>
            <a:r>
              <a:rPr lang="en-US" sz="2182">
                <a:solidFill>
                  <a:srgbClr val="271905"/>
                </a:solidFill>
                <a:latin typeface="Alice"/>
              </a:rPr>
              <a:t>Conventional Watering Method use a lot of water and needless to say,a lot of it is wasted  on a daily basis.</a:t>
            </a:r>
          </a:p>
          <a:p>
            <a:pPr algn="just" marL="471101" indent="-235551" lvl="1">
              <a:lnSpc>
                <a:spcPts val="2182"/>
              </a:lnSpc>
              <a:buFont typeface="Arial"/>
              <a:buChar char="•"/>
            </a:pPr>
            <a:r>
              <a:rPr lang="en-US" sz="2182">
                <a:solidFill>
                  <a:srgbClr val="271905"/>
                </a:solidFill>
                <a:latin typeface="Alice"/>
              </a:rPr>
              <a:t>With the help of a smart watering system, plants get just the right amount of water they need.</a:t>
            </a:r>
          </a:p>
          <a:p>
            <a:pPr algn="just" marL="471101" indent="-235551" lvl="1">
              <a:lnSpc>
                <a:spcPts val="2182"/>
              </a:lnSpc>
              <a:buFont typeface="Arial"/>
              <a:buChar char="•"/>
            </a:pPr>
            <a:r>
              <a:rPr lang="en-US" sz="2182">
                <a:solidFill>
                  <a:srgbClr val="271905"/>
                </a:solidFill>
                <a:latin typeface="Alice"/>
              </a:rPr>
              <a:t>Using Arduino, it is possible to water plants automatically..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780663" y="9239250"/>
            <a:ext cx="8507337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98068" y="9094153"/>
            <a:ext cx="1691865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01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8478" y="9258300"/>
            <a:ext cx="8507337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675432" y="5850515"/>
            <a:ext cx="2712720" cy="27127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31820" y="-930219"/>
            <a:ext cx="3521040" cy="35210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4986" y="3501810"/>
            <a:ext cx="3891910" cy="879464"/>
            <a:chOff x="0" y="0"/>
            <a:chExt cx="1025030" cy="231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030" cy="231628"/>
            </a:xfrm>
            <a:custGeom>
              <a:avLst/>
              <a:gdLst/>
              <a:ahLst/>
              <a:cxnLst/>
              <a:rect r="r" b="b" t="t" l="l"/>
              <a:pathLst>
                <a:path h="231628" w="1025030">
                  <a:moveTo>
                    <a:pt x="0" y="0"/>
                  </a:moveTo>
                  <a:lnTo>
                    <a:pt x="1025030" y="0"/>
                  </a:lnTo>
                  <a:lnTo>
                    <a:pt x="1025030" y="231628"/>
                  </a:lnTo>
                  <a:lnTo>
                    <a:pt x="0" y="231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25030" cy="27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Arduino Uno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84986" y="6927839"/>
            <a:ext cx="3891910" cy="879464"/>
            <a:chOff x="0" y="0"/>
            <a:chExt cx="1025030" cy="2316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030" cy="231628"/>
            </a:xfrm>
            <a:custGeom>
              <a:avLst/>
              <a:gdLst/>
              <a:ahLst/>
              <a:cxnLst/>
              <a:rect r="r" b="b" t="t" l="l"/>
              <a:pathLst>
                <a:path h="231628" w="1025030">
                  <a:moveTo>
                    <a:pt x="0" y="0"/>
                  </a:moveTo>
                  <a:lnTo>
                    <a:pt x="1025030" y="0"/>
                  </a:lnTo>
                  <a:lnTo>
                    <a:pt x="1025030" y="231628"/>
                  </a:lnTo>
                  <a:lnTo>
                    <a:pt x="0" y="231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25030" cy="27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Soil Moisture Sensor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89932" y="5143500"/>
            <a:ext cx="3891910" cy="879464"/>
            <a:chOff x="0" y="0"/>
            <a:chExt cx="1025030" cy="2316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5030" cy="231628"/>
            </a:xfrm>
            <a:custGeom>
              <a:avLst/>
              <a:gdLst/>
              <a:ahLst/>
              <a:cxnLst/>
              <a:rect r="r" b="b" t="t" l="l"/>
              <a:pathLst>
                <a:path h="231628" w="1025030">
                  <a:moveTo>
                    <a:pt x="0" y="0"/>
                  </a:moveTo>
                  <a:lnTo>
                    <a:pt x="1025030" y="0"/>
                  </a:lnTo>
                  <a:lnTo>
                    <a:pt x="1025030" y="231628"/>
                  </a:lnTo>
                  <a:lnTo>
                    <a:pt x="0" y="231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25030" cy="27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Jumper Wires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484986" y="5143500"/>
            <a:ext cx="3891910" cy="879464"/>
            <a:chOff x="0" y="0"/>
            <a:chExt cx="1025030" cy="2316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5030" cy="231628"/>
            </a:xfrm>
            <a:custGeom>
              <a:avLst/>
              <a:gdLst/>
              <a:ahLst/>
              <a:cxnLst/>
              <a:rect r="r" b="b" t="t" l="l"/>
              <a:pathLst>
                <a:path h="231628" w="1025030">
                  <a:moveTo>
                    <a:pt x="0" y="0"/>
                  </a:moveTo>
                  <a:lnTo>
                    <a:pt x="1025030" y="0"/>
                  </a:lnTo>
                  <a:lnTo>
                    <a:pt x="1025030" y="231628"/>
                  </a:lnTo>
                  <a:lnTo>
                    <a:pt x="0" y="231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25030" cy="27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5v Relay Module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89932" y="3806610"/>
            <a:ext cx="3891910" cy="879464"/>
            <a:chOff x="0" y="0"/>
            <a:chExt cx="1025030" cy="2316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25030" cy="231628"/>
            </a:xfrm>
            <a:custGeom>
              <a:avLst/>
              <a:gdLst/>
              <a:ahLst/>
              <a:cxnLst/>
              <a:rect r="r" b="b" t="t" l="l"/>
              <a:pathLst>
                <a:path h="231628" w="1025030">
                  <a:moveTo>
                    <a:pt x="0" y="0"/>
                  </a:moveTo>
                  <a:lnTo>
                    <a:pt x="1025030" y="0"/>
                  </a:lnTo>
                  <a:lnTo>
                    <a:pt x="1025030" y="231628"/>
                  </a:lnTo>
                  <a:lnTo>
                    <a:pt x="0" y="231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025030" cy="27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Water Pump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89932" y="6927839"/>
            <a:ext cx="3891910" cy="879464"/>
            <a:chOff x="0" y="0"/>
            <a:chExt cx="1025030" cy="23162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25030" cy="231628"/>
            </a:xfrm>
            <a:custGeom>
              <a:avLst/>
              <a:gdLst/>
              <a:ahLst/>
              <a:cxnLst/>
              <a:rect r="r" b="b" t="t" l="l"/>
              <a:pathLst>
                <a:path h="231628" w="1025030">
                  <a:moveTo>
                    <a:pt x="0" y="0"/>
                  </a:moveTo>
                  <a:lnTo>
                    <a:pt x="1025030" y="0"/>
                  </a:lnTo>
                  <a:lnTo>
                    <a:pt x="1025030" y="231628"/>
                  </a:lnTo>
                  <a:lnTo>
                    <a:pt x="0" y="231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25030" cy="27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Plastic Tube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312147" y="1438296"/>
            <a:ext cx="96637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Equipments We Used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967D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2147" y="2482582"/>
            <a:ext cx="927733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6112">
                <a:solidFill>
                  <a:srgbClr val="F4EADB"/>
                </a:solidFill>
                <a:latin typeface="Bodoni FLF Italics"/>
              </a:rPr>
              <a:t>Block Diagram of the Project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31816" y="4776299"/>
            <a:ext cx="3695745" cy="1132686"/>
            <a:chOff x="0" y="0"/>
            <a:chExt cx="973365" cy="298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3365" cy="298321"/>
            </a:xfrm>
            <a:custGeom>
              <a:avLst/>
              <a:gdLst/>
              <a:ahLst/>
              <a:cxnLst/>
              <a:rect r="r" b="b" t="t" l="l"/>
              <a:pathLst>
                <a:path h="298321" w="973365">
                  <a:moveTo>
                    <a:pt x="0" y="0"/>
                  </a:moveTo>
                  <a:lnTo>
                    <a:pt x="973365" y="0"/>
                  </a:lnTo>
                  <a:lnTo>
                    <a:pt x="973365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AD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3365" cy="34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02289" y="5125472"/>
            <a:ext cx="3354798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F4EADB"/>
                </a:solidFill>
                <a:latin typeface="Alice"/>
              </a:rPr>
              <a:t>Sensor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96128" y="4776299"/>
            <a:ext cx="3695745" cy="1132686"/>
            <a:chOff x="0" y="0"/>
            <a:chExt cx="973365" cy="2983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3365" cy="298321"/>
            </a:xfrm>
            <a:custGeom>
              <a:avLst/>
              <a:gdLst/>
              <a:ahLst/>
              <a:cxnLst/>
              <a:rect r="r" b="b" t="t" l="l"/>
              <a:pathLst>
                <a:path h="298321" w="973365">
                  <a:moveTo>
                    <a:pt x="0" y="0"/>
                  </a:moveTo>
                  <a:lnTo>
                    <a:pt x="973365" y="0"/>
                  </a:lnTo>
                  <a:lnTo>
                    <a:pt x="973365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AD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73365" cy="34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66601" y="5125472"/>
            <a:ext cx="3354798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F4EADB"/>
                </a:solidFill>
                <a:latin typeface="Alice"/>
              </a:rPr>
              <a:t>Arduino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600368" y="4776243"/>
            <a:ext cx="3695745" cy="1132686"/>
            <a:chOff x="0" y="0"/>
            <a:chExt cx="973365" cy="2983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3365" cy="298321"/>
            </a:xfrm>
            <a:custGeom>
              <a:avLst/>
              <a:gdLst/>
              <a:ahLst/>
              <a:cxnLst/>
              <a:rect r="r" b="b" t="t" l="l"/>
              <a:pathLst>
                <a:path h="298321" w="973365">
                  <a:moveTo>
                    <a:pt x="0" y="0"/>
                  </a:moveTo>
                  <a:lnTo>
                    <a:pt x="973365" y="0"/>
                  </a:lnTo>
                  <a:lnTo>
                    <a:pt x="973365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AD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3365" cy="34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726399" y="5125472"/>
            <a:ext cx="3354798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F4EADB"/>
                </a:solidFill>
                <a:latin typeface="Alice"/>
              </a:rPr>
              <a:t>Relay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251493" y="7061509"/>
            <a:ext cx="5785013" cy="1132686"/>
            <a:chOff x="0" y="0"/>
            <a:chExt cx="1523625" cy="298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3625" cy="298321"/>
            </a:xfrm>
            <a:custGeom>
              <a:avLst/>
              <a:gdLst/>
              <a:ahLst/>
              <a:cxnLst/>
              <a:rect r="r" b="b" t="t" l="l"/>
              <a:pathLst>
                <a:path h="298321" w="1523625">
                  <a:moveTo>
                    <a:pt x="0" y="0"/>
                  </a:moveTo>
                  <a:lnTo>
                    <a:pt x="1523625" y="0"/>
                  </a:lnTo>
                  <a:lnTo>
                    <a:pt x="1523625" y="298321"/>
                  </a:lnTo>
                  <a:lnTo>
                    <a:pt x="0" y="298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EAD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523625" cy="34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466601" y="7410682"/>
            <a:ext cx="3354798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F4EADB"/>
                </a:solidFill>
                <a:latin typeface="Alice"/>
              </a:rPr>
              <a:t>Water pump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F4EADB"/>
                </a:solidFill>
                <a:latin typeface="Alice"/>
              </a:rPr>
              <a:t>03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9780663" y="9258300"/>
            <a:ext cx="8507337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58478" y="9258300"/>
            <a:ext cx="8507337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6593978" y="658048"/>
            <a:ext cx="2046866" cy="204686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AD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492340" y="4219596"/>
            <a:ext cx="3521040" cy="352104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rot="0">
            <a:off x="6223427" y="5347432"/>
            <a:ext cx="545992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rot="0">
            <a:off x="11451202" y="5323592"/>
            <a:ext cx="545992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rot="0">
            <a:off x="11603602" y="5475992"/>
            <a:ext cx="545992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rot="0">
            <a:off x="6375827" y="5499832"/>
            <a:ext cx="545992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12268682" y="6491296"/>
            <a:ext cx="944774" cy="1140428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>
            <a:off x="12254012" y="6213104"/>
            <a:ext cx="944774" cy="1140428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90884" y="1615290"/>
            <a:ext cx="490479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7899">
                <a:solidFill>
                  <a:srgbClr val="271905"/>
                </a:solidFill>
                <a:latin typeface="Bodoni FLF Italics"/>
              </a:rPr>
              <a:t>Working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986615" y="9258300"/>
            <a:ext cx="7301385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04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253716" y="-969050"/>
            <a:ext cx="2150082" cy="21500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801715" y="7485285"/>
            <a:ext cx="5603430" cy="56034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54038" y="5622325"/>
            <a:ext cx="13986420" cy="107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106" indent="-300053" lvl="1">
              <a:lnSpc>
                <a:spcPts val="2779"/>
              </a:lnSpc>
              <a:buFont typeface="Arial"/>
              <a:buChar char="•"/>
            </a:pPr>
            <a:r>
              <a:rPr lang="en-US" sz="2779">
                <a:solidFill>
                  <a:srgbClr val="271905"/>
                </a:solidFill>
                <a:latin typeface="Alice"/>
              </a:rPr>
              <a:t>Soil moisture sensor always monitor the moisture in the soil and sends information to the Arduino.</a:t>
            </a:r>
          </a:p>
          <a:p>
            <a:pPr algn="just" marL="600106" indent="-300053" lvl="1">
              <a:lnSpc>
                <a:spcPts val="2779"/>
              </a:lnSpc>
              <a:buFont typeface="Arial"/>
              <a:buChar char="•"/>
            </a:pPr>
            <a:r>
              <a:rPr lang="en-US" sz="2779">
                <a:solidFill>
                  <a:srgbClr val="271905"/>
                </a:solidFill>
                <a:latin typeface="Alice"/>
              </a:rPr>
              <a:t>Arduino signals the to motor ON/OFF.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7D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69" y="4506665"/>
            <a:ext cx="7461241" cy="5527114"/>
            <a:chOff x="0" y="0"/>
            <a:chExt cx="9948321" cy="73694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220" r="0" b="22220"/>
            <a:stretch>
              <a:fillRect/>
            </a:stretch>
          </p:blipFill>
          <p:spPr>
            <a:xfrm flipH="false" flipV="false">
              <a:off x="0" y="0"/>
              <a:ext cx="9948321" cy="7369485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986615" y="9258300"/>
            <a:ext cx="7301385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63492" y="8746101"/>
            <a:ext cx="3521040" cy="35210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reallygreatsite.com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38122" y="4506665"/>
            <a:ext cx="7753519" cy="5527114"/>
            <a:chOff x="0" y="0"/>
            <a:chExt cx="10338025" cy="736948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23268" r="0" b="23268"/>
            <a:stretch>
              <a:fillRect/>
            </a:stretch>
          </p:blipFill>
          <p:spPr>
            <a:xfrm flipH="false" flipV="false">
              <a:off x="0" y="0"/>
              <a:ext cx="10338025" cy="7369485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3679093" y="962025"/>
            <a:ext cx="96637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4EADB"/>
                </a:solidFill>
                <a:latin typeface="Bodoni FLF Italics"/>
              </a:rPr>
              <a:t>The Final Project 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690123"/>
            <a:ext cx="5913256" cy="45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770">
                <a:solidFill>
                  <a:srgbClr val="F4EADB"/>
                </a:solidFill>
                <a:latin typeface="Bodoni FLF Italics"/>
              </a:rPr>
              <a:t>Moisture sensor detect soil moisture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8122" y="3690123"/>
            <a:ext cx="5913256" cy="45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770">
                <a:solidFill>
                  <a:srgbClr val="F4EADB"/>
                </a:solidFill>
                <a:latin typeface="Bodoni FLF Italics"/>
              </a:rPr>
              <a:t>Water Flow  after removing sensor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05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8478" y="9258300"/>
            <a:ext cx="8507337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1119135" y="-1916920"/>
            <a:ext cx="4295670" cy="42956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24260" y="1771363"/>
            <a:ext cx="7288633" cy="728863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93628" y="4865195"/>
            <a:ext cx="5972188" cy="124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3"/>
              </a:lnSpc>
            </a:pPr>
            <a:r>
              <a:rPr lang="en-US" sz="3203">
                <a:solidFill>
                  <a:srgbClr val="271905"/>
                </a:solidFill>
                <a:latin typeface="Alice"/>
              </a:rPr>
              <a:t>This system is completely automated and there is no need for any human intervention.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3628" y="2167398"/>
            <a:ext cx="483185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>
                <a:solidFill>
                  <a:srgbClr val="271905"/>
                </a:solidFill>
                <a:latin typeface="Bodoni FLF Italics"/>
              </a:rPr>
              <a:t>ADVANTAGE of THE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4867" y="4089225"/>
            <a:ext cx="2583709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Water Conservation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19890" y="4089225"/>
            <a:ext cx="2033207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Increases Productivity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2784" y="6943847"/>
            <a:ext cx="2583709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Saves Time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12147" y="2118037"/>
            <a:ext cx="96637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08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780663" y="9258300"/>
            <a:ext cx="8507337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58478" y="9258300"/>
            <a:ext cx="8507337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484766" y="7356879"/>
            <a:ext cx="1549068" cy="154906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575667" y="-449433"/>
            <a:ext cx="5268290" cy="52682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6923" y="4866482"/>
            <a:ext cx="1495415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2799">
                <a:solidFill>
                  <a:srgbClr val="271905"/>
                </a:solidFill>
                <a:latin typeface="Alice"/>
              </a:rPr>
              <a:t>Adding an automated plant watering system to the garden or agricultural field will help all farmer's plants reach their fullest potential as well as conserve water.</a:t>
            </a: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967D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986615" y="9258300"/>
            <a:ext cx="7301385" cy="0"/>
          </a:xfrm>
          <a:prstGeom prst="line">
            <a:avLst/>
          </a:prstGeom>
          <a:ln cap="flat" w="38100">
            <a:solidFill>
              <a:srgbClr val="F4EA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63492" y="8746101"/>
            <a:ext cx="3521040" cy="35210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12147" y="3981450"/>
            <a:ext cx="96637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4EADB"/>
                </a:solidFill>
                <a:latin typeface="Bodoni FLF Italics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2890" y="7810039"/>
            <a:ext cx="10446770" cy="51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870">
                <a:solidFill>
                  <a:srgbClr val="F4EADB"/>
                </a:solidFill>
                <a:latin typeface="Alice"/>
              </a:rPr>
              <a:t>Lend a hand to save trees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5216" y="90941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reallygreatsite.com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DAF_5OnJwfE</dc:identifier>
  <dcterms:modified xsi:type="dcterms:W3CDTF">2011-08-01T06:04:30Z</dcterms:modified>
  <cp:revision>1</cp:revision>
  <dc:title>Digital</dc:title>
</cp:coreProperties>
</file>